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20.png" ContentType="image/png"/>
  <Override PartName="/ppt/media/image57.png" ContentType="image/png"/>
  <Override PartName="/ppt/media/image33.png" ContentType="image/png"/>
  <Override PartName="/ppt/media/image15.png" ContentType="image/png"/>
  <Override PartName="/ppt/media/image3.png" ContentType="image/png"/>
  <Override PartName="/ppt/media/image68.png" ContentType="image/png"/>
  <Override PartName="/ppt/media/image31.png" ContentType="image/png"/>
  <Override PartName="/ppt/media/image32.png" ContentType="image/png"/>
  <Override PartName="/ppt/media/image14.png" ContentType="image/png"/>
  <Override PartName="/ppt/media/image2.png" ContentType="image/png"/>
  <Override PartName="/ppt/media/image67.png" ContentType="image/png"/>
  <Override PartName="/ppt/media/image30.png" ContentType="image/png"/>
  <Override PartName="/ppt/media/image66.png" ContentType="image/png"/>
  <Override PartName="/ppt/media/image65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27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58.png" ContentType="image/png"/>
  <Override PartName="/ppt/media/image21.png" ContentType="image/png"/>
  <Override PartName="/ppt/media/image60.png" ContentType="image/png"/>
  <Override PartName="/ppt/media/image23.png" ContentType="image/png"/>
  <Override PartName="/ppt/media/image24.png" ContentType="image/png"/>
  <Override PartName="/ppt/media/image61.png" ContentType="image/png"/>
  <Override PartName="/ppt/media/image59.png" ContentType="image/png"/>
  <Override PartName="/ppt/media/image22.png" ContentType="image/png"/>
  <Override PartName="/ppt/media/image28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81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E550BE-900B-4036-AD63-3095FBD3824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4DB9F5-D4D4-4EFF-869F-AC30939C123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2C1A99-EFBA-4813-BDB4-F9A40D8004E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853A1C-1818-4893-846A-9D2CDD7F296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9390FA-8DBC-4D69-AFE2-FF1888D4C1A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206749-16B0-42FB-9FC3-4DFCE4A3A1E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A141BF-ED0A-4094-90EF-22441E38735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DA1177-1E52-4667-AD5E-D3A5ABC4326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EDB6E7-AC6B-4AC2-8735-B5D00F8917D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9A6667-4E73-4DE0-9B70-3288CB3E671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26F1C4-2700-4363-A21B-3AA4C79CAB2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0DADC8-694A-4691-86E8-5D0DBBCAEA8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E99F56E-3D2F-4A87-9402-3DC0FBB4F93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image" Target="../media/image67.png"/><Relationship Id="rId3" Type="http://schemas.openxmlformats.org/officeDocument/2006/relationships/image" Target="../media/image68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55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56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5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58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1438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2024-08-28T10:15:56Z</dcterms:modified>
  <cp:revision>96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